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87" r:id="rId2"/>
    <p:sldId id="388" r:id="rId3"/>
    <p:sldId id="392" r:id="rId4"/>
  </p:sldIdLst>
  <p:sldSz cx="12192000" cy="6858000"/>
  <p:notesSz cx="7104063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401B55"/>
    <a:srgbClr val="603085"/>
    <a:srgbClr val="11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789DE4D-20DF-43DE-9BB9-C2D8F2DC406C}" type="datetimeFigureOut">
              <a:rPr lang="tr-TR" smtClean="0"/>
              <a:t>18.1.2024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B003F7E-1DE3-4C5D-AA06-9E26727715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5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23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4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01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DA6D-A8AF-422B-B90B-0F50A2ADB821}" type="datetime1">
              <a:rPr lang="tr-TR" smtClean="0"/>
              <a:t>18.1.2024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8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5169-4AEF-4331-8FF2-3C9F253580B7}" type="datetime1">
              <a:rPr lang="tr-TR" smtClean="0"/>
              <a:t>18.1.2024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7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6CA6-9C65-45DF-B9D8-63E19D50E0C6}" type="datetime1">
              <a:rPr lang="tr-TR" smtClean="0"/>
              <a:t>18.1.2024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10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C852-FA21-4DB6-9B78-437C1D6047AB}" type="datetime1">
              <a:rPr lang="tr-TR" smtClean="0"/>
              <a:t>18.1.2024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4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1C5-CC56-4F6B-B5BC-9C4EE48B28BF}" type="datetime1">
              <a:rPr lang="tr-TR" smtClean="0"/>
              <a:t>18.1.2024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7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E20-C898-4AEC-9B53-8CE46231A641}" type="datetime1">
              <a:rPr lang="tr-TR" smtClean="0"/>
              <a:t>18.1.2024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752F-B2FF-40B2-B920-F0C12E1C7210}" type="datetime1">
              <a:rPr lang="tr-TR" smtClean="0"/>
              <a:t>18.1.2024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5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8099-1D39-4044-8BC3-49F09D635D4D}" type="datetime1">
              <a:rPr lang="tr-TR" smtClean="0"/>
              <a:t>18.1.2024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3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5055-635E-4841-9395-DE4763DCF0F6}" type="datetime1">
              <a:rPr lang="tr-TR" smtClean="0"/>
              <a:t>18.1.2024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2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BB07-157E-4ECD-ACBF-0DE6806A4704}" type="datetime1">
              <a:rPr lang="tr-TR" smtClean="0"/>
              <a:t>18.1.2024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6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5688-9277-4EA2-B9EE-4C2A3A91263A}" type="datetime1">
              <a:rPr lang="tr-TR" smtClean="0"/>
              <a:t>18.1.2024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3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972C-9118-4692-A93A-1866D8BECDDB}" type="datetime1">
              <a:rPr lang="tr-TR" smtClean="0"/>
              <a:t>18.1.2024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200297" y="181687"/>
            <a:ext cx="11791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401B55"/>
                </a:solidFill>
              </a:rPr>
              <a:t>Çaybaşı</a:t>
            </a:r>
            <a:r>
              <a:rPr lang="tr-TR" sz="1400" b="1" dirty="0">
                <a:solidFill>
                  <a:srgbClr val="401B55"/>
                </a:solidFill>
              </a:rPr>
              <a:t> </a:t>
            </a:r>
            <a:r>
              <a:rPr lang="tr-TR" sz="1400" b="1" dirty="0" smtClean="0">
                <a:solidFill>
                  <a:srgbClr val="401B55"/>
                </a:solidFill>
              </a:rPr>
              <a:t>ilçesi,</a:t>
            </a:r>
            <a:r>
              <a:rPr lang="tr-TR" sz="1400" b="1" dirty="0">
                <a:solidFill>
                  <a:srgbClr val="401B55"/>
                </a:solidFill>
              </a:rPr>
              <a:t> </a:t>
            </a:r>
            <a:r>
              <a:rPr lang="tr-TR" sz="1400" b="1" dirty="0" err="1" smtClean="0">
                <a:solidFill>
                  <a:srgbClr val="401B55"/>
                </a:solidFill>
              </a:rPr>
              <a:t>İlküvez</a:t>
            </a:r>
            <a:r>
              <a:rPr lang="tr-TR" sz="1400" b="1" dirty="0">
                <a:solidFill>
                  <a:srgbClr val="401B55"/>
                </a:solidFill>
              </a:rPr>
              <a:t> Mahallesi, </a:t>
            </a:r>
            <a:r>
              <a:rPr lang="tr-TR" sz="1400" b="1" dirty="0" smtClean="0">
                <a:solidFill>
                  <a:srgbClr val="401B55"/>
                </a:solidFill>
              </a:rPr>
              <a:t>722</a:t>
            </a:r>
            <a:r>
              <a:rPr lang="es-ES" sz="1400" b="1" dirty="0">
                <a:solidFill>
                  <a:srgbClr val="401B55"/>
                </a:solidFill>
              </a:rPr>
              <a:t> ada </a:t>
            </a:r>
            <a:r>
              <a:rPr lang="es-ES" sz="1400" b="1" dirty="0" smtClean="0">
                <a:solidFill>
                  <a:srgbClr val="401B55"/>
                </a:solidFill>
              </a:rPr>
              <a:t>1</a:t>
            </a:r>
            <a:r>
              <a:rPr lang="tr-TR" sz="1400" b="1" dirty="0" smtClean="0">
                <a:solidFill>
                  <a:srgbClr val="401B55"/>
                </a:solidFill>
              </a:rPr>
              <a:t>8</a:t>
            </a:r>
            <a:r>
              <a:rPr lang="es-ES" sz="1400" b="1" dirty="0">
                <a:solidFill>
                  <a:srgbClr val="401B55"/>
                </a:solidFill>
              </a:rPr>
              <a:t> nolu parselde</a:t>
            </a:r>
            <a:r>
              <a:rPr lang="tr-TR" sz="1400" b="1" dirty="0">
                <a:solidFill>
                  <a:srgbClr val="401B55"/>
                </a:solidFill>
              </a:rPr>
              <a:t> hazırlanan 1/5000 Ölçekli Nazım İmar Planı Değişikliği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7933177" y="5587253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ÖNERİ NAZIM İMAR PLANI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ADE061A0-A978-4267-85E8-7F5A8E3218EA}"/>
              </a:ext>
            </a:extLst>
          </p:cNvPr>
          <p:cNvSpPr/>
          <p:nvPr/>
        </p:nvSpPr>
        <p:spPr>
          <a:xfrm>
            <a:off x="1862776" y="5587253"/>
            <a:ext cx="28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MEVCUT NAZIM İMAR PLANI</a:t>
            </a:r>
          </a:p>
        </p:txBody>
      </p:sp>
      <p:pic>
        <p:nvPicPr>
          <p:cNvPr id="20" name="Resim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86" y="1244240"/>
            <a:ext cx="5508171" cy="3815505"/>
          </a:xfrm>
          <a:prstGeom prst="rect">
            <a:avLst/>
          </a:prstGeom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sx="1000" sy="1000" algn="tl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Resim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6958" y="1225751"/>
            <a:ext cx="5490569" cy="3833994"/>
          </a:xfrm>
          <a:prstGeom prst="rect">
            <a:avLst/>
          </a:prstGeom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sx="1000" sy="1000" algn="tl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9943485" y="538420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/>
              <a:t>ASKI ÇIKIŞ: 18.01.2024</a:t>
            </a:r>
          </a:p>
          <a:p>
            <a:r>
              <a:rPr lang="tr-TR" sz="1600" dirty="0" smtClean="0"/>
              <a:t>ASKI İNİŞ: 16.02.2024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419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200297" y="181687"/>
            <a:ext cx="11791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401B55"/>
                </a:solidFill>
              </a:rPr>
              <a:t>Perşembe</a:t>
            </a:r>
            <a:r>
              <a:rPr lang="tr-TR" sz="1400" b="1" dirty="0">
                <a:solidFill>
                  <a:srgbClr val="401B55"/>
                </a:solidFill>
              </a:rPr>
              <a:t> </a:t>
            </a:r>
            <a:r>
              <a:rPr lang="tr-TR" sz="1400" b="1" dirty="0" smtClean="0">
                <a:solidFill>
                  <a:srgbClr val="401B55"/>
                </a:solidFill>
              </a:rPr>
              <a:t>ilçesi,</a:t>
            </a:r>
            <a:r>
              <a:rPr lang="tr-TR" sz="1400" b="1" dirty="0">
                <a:solidFill>
                  <a:srgbClr val="401B55"/>
                </a:solidFill>
              </a:rPr>
              <a:t> </a:t>
            </a:r>
            <a:r>
              <a:rPr lang="tr-TR" sz="1400" b="1" dirty="0" err="1" smtClean="0">
                <a:solidFill>
                  <a:srgbClr val="401B55"/>
                </a:solidFill>
              </a:rPr>
              <a:t>Çerli</a:t>
            </a:r>
            <a:r>
              <a:rPr lang="tr-TR" sz="1400" b="1" dirty="0">
                <a:solidFill>
                  <a:srgbClr val="401B55"/>
                </a:solidFill>
              </a:rPr>
              <a:t> Mahallesi, </a:t>
            </a:r>
            <a:r>
              <a:rPr lang="tr-TR" sz="1400" b="1" dirty="0" smtClean="0">
                <a:solidFill>
                  <a:srgbClr val="401B55"/>
                </a:solidFill>
              </a:rPr>
              <a:t>1606 ada, 3 </a:t>
            </a:r>
            <a:r>
              <a:rPr lang="tr-TR" sz="1400" b="1" dirty="0" err="1" smtClean="0">
                <a:solidFill>
                  <a:srgbClr val="401B55"/>
                </a:solidFill>
              </a:rPr>
              <a:t>nolu</a:t>
            </a:r>
            <a:r>
              <a:rPr lang="tr-TR" sz="1400" b="1" dirty="0" smtClean="0">
                <a:solidFill>
                  <a:srgbClr val="401B55"/>
                </a:solidFill>
              </a:rPr>
              <a:t> parselde Mahkeme Kararına İstinaden </a:t>
            </a:r>
            <a:r>
              <a:rPr lang="tr-TR" sz="1400" b="1" dirty="0">
                <a:solidFill>
                  <a:srgbClr val="401B55"/>
                </a:solidFill>
              </a:rPr>
              <a:t>H</a:t>
            </a:r>
            <a:r>
              <a:rPr lang="tr-TR" sz="1400" b="1" dirty="0" smtClean="0">
                <a:solidFill>
                  <a:srgbClr val="401B55"/>
                </a:solidFill>
              </a:rPr>
              <a:t>azırlanan </a:t>
            </a:r>
            <a:r>
              <a:rPr lang="tr-TR" sz="1400" b="1" dirty="0">
                <a:solidFill>
                  <a:srgbClr val="401B55"/>
                </a:solidFill>
              </a:rPr>
              <a:t>1/5000 Ölçekli Nazım İmar Planı Değişikliği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7933177" y="5587253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ÖNERİ NAZIM İMAR PLANI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ADE061A0-A978-4267-85E8-7F5A8E3218EA}"/>
              </a:ext>
            </a:extLst>
          </p:cNvPr>
          <p:cNvSpPr/>
          <p:nvPr/>
        </p:nvSpPr>
        <p:spPr>
          <a:xfrm>
            <a:off x="1862776" y="5587253"/>
            <a:ext cx="28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MEVCUT NAZIM İMAR PLANI</a:t>
            </a:r>
          </a:p>
        </p:txBody>
      </p:sp>
      <p:pic>
        <p:nvPicPr>
          <p:cNvPr id="4098" name="Picture 2" descr="EFİRLİ_5000_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8" y="656563"/>
            <a:ext cx="4930689" cy="493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ONERI_5000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35" y="747204"/>
            <a:ext cx="4841816" cy="48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9943485" y="538420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/>
              <a:t>ASKI ÇIKIŞ: 18.01.2024</a:t>
            </a:r>
          </a:p>
          <a:p>
            <a:r>
              <a:rPr lang="tr-TR" sz="1600" dirty="0" smtClean="0"/>
              <a:t>ASKI İNİŞ: 16.02.2024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9861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200297" y="181687"/>
            <a:ext cx="11791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401B55"/>
                </a:solidFill>
              </a:rPr>
              <a:t>Fatsa </a:t>
            </a:r>
            <a:r>
              <a:rPr lang="tr-TR" sz="1400" b="1" dirty="0">
                <a:solidFill>
                  <a:srgbClr val="401B55"/>
                </a:solidFill>
              </a:rPr>
              <a:t>ilçesi, Dolunay Mahallesi, 295 ada, </a:t>
            </a:r>
            <a:r>
              <a:rPr lang="es-ES" sz="1400" b="1" dirty="0"/>
              <a:t>1</a:t>
            </a:r>
            <a:r>
              <a:rPr lang="tr-TR" sz="1400" b="1" dirty="0"/>
              <a:t>5 ve 16 </a:t>
            </a:r>
            <a:r>
              <a:rPr lang="tr-TR" sz="1400" b="1" dirty="0" err="1">
                <a:solidFill>
                  <a:srgbClr val="401B55"/>
                </a:solidFill>
              </a:rPr>
              <a:t>nolu</a:t>
            </a:r>
            <a:r>
              <a:rPr lang="tr-TR" sz="1400" b="1" dirty="0">
                <a:solidFill>
                  <a:srgbClr val="401B55"/>
                </a:solidFill>
              </a:rPr>
              <a:t> parsellerde </a:t>
            </a:r>
            <a:r>
              <a:rPr lang="tr-TR" sz="1400" b="1" dirty="0" smtClean="0">
                <a:solidFill>
                  <a:srgbClr val="401B55"/>
                </a:solidFill>
              </a:rPr>
              <a:t>hazırlanan </a:t>
            </a:r>
            <a:r>
              <a:rPr lang="tr-TR" sz="1400" b="1" dirty="0">
                <a:solidFill>
                  <a:srgbClr val="401B55"/>
                </a:solidFill>
              </a:rPr>
              <a:t>1/5000 Ölçekli Nazım İmar Planı Değişikliği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7863509" y="5022561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ÖNERİ NAZIM İMAR PLANI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ADE061A0-A978-4267-85E8-7F5A8E3218EA}"/>
              </a:ext>
            </a:extLst>
          </p:cNvPr>
          <p:cNvSpPr/>
          <p:nvPr/>
        </p:nvSpPr>
        <p:spPr>
          <a:xfrm>
            <a:off x="1800566" y="4945509"/>
            <a:ext cx="28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MEVCUT NAZIM İMAR PLANI</a:t>
            </a:r>
          </a:p>
        </p:txBody>
      </p:sp>
      <p:pic>
        <p:nvPicPr>
          <p:cNvPr id="6146" name="Picture 2" descr="MEVCUT DOLUN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 b="43427"/>
          <a:stretch>
            <a:fillRect/>
          </a:stretch>
        </p:blipFill>
        <p:spPr bwMode="auto">
          <a:xfrm>
            <a:off x="104503" y="1507070"/>
            <a:ext cx="5850680" cy="309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OLUNAY TADİ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1" b="35329"/>
          <a:stretch>
            <a:fillRect/>
          </a:stretch>
        </p:blipFill>
        <p:spPr bwMode="auto">
          <a:xfrm>
            <a:off x="6050211" y="1507070"/>
            <a:ext cx="5688944" cy="31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9937932" y="612696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/>
              <a:t>ASKI ÇIKIŞ: 18.01.2024</a:t>
            </a:r>
          </a:p>
          <a:p>
            <a:r>
              <a:rPr lang="tr-TR" sz="1600" dirty="0" smtClean="0"/>
              <a:t>ASKI İNİŞ: 16.02.2024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6356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3565</TotalTime>
  <Words>87</Words>
  <Application>Microsoft Office PowerPoint</Application>
  <PresentationFormat>Geniş ekran</PresentationFormat>
  <Paragraphs>21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Emir Buhari SOYLU</dc:creator>
  <cp:lastModifiedBy>Elif Nur GENCYUREK</cp:lastModifiedBy>
  <cp:revision>428</cp:revision>
  <dcterms:created xsi:type="dcterms:W3CDTF">2019-10-04T08:25:30Z</dcterms:created>
  <dcterms:modified xsi:type="dcterms:W3CDTF">2024-01-18T08:19:20Z</dcterms:modified>
</cp:coreProperties>
</file>